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08" r:id="rId4"/>
    <p:sldId id="511" r:id="rId5"/>
    <p:sldId id="509" r:id="rId6"/>
    <p:sldId id="512" r:id="rId7"/>
    <p:sldId id="513" r:id="rId8"/>
    <p:sldId id="514" r:id="rId9"/>
    <p:sldId id="516" r:id="rId10"/>
    <p:sldId id="515" r:id="rId11"/>
    <p:sldId id="517" r:id="rId12"/>
    <p:sldId id="518" r:id="rId13"/>
    <p:sldId id="51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firstcapm/srv/myfirstservice.js" TargetMode="External"/><Relationship Id="rId4" Type="http://schemas.openxmlformats.org/officeDocument/2006/relationships/hyperlink" Target="https://github.com/soyuztechnologies/CAPM_XSA_Training/blob/master/Day%203/firstcapm/srv/myfirstservice.cd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hub.com/signup?source=login"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1.tiff"/><Relationship Id="rId5" Type="http://schemas.openxmlformats.org/officeDocument/2006/relationships/image" Target="../media/image40.tiff"/><Relationship Id="rId10" Type="http://schemas.openxmlformats.org/officeDocument/2006/relationships/image" Target="../media/image2.png"/><Relationship Id="rId4" Type="http://schemas.openxmlformats.org/officeDocument/2006/relationships/image" Target="../media/image39.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4.jpg"/><Relationship Id="rId7" Type="http://schemas.openxmlformats.org/officeDocument/2006/relationships/image" Target="../media/image4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13438</TotalTime>
  <Words>1794</Words>
  <Application>Microsoft Office PowerPoint</Application>
  <PresentationFormat>Widescreen</PresentationFormat>
  <Paragraphs>165</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2022-01-13T10:41:02Z</dcterms:modified>
</cp:coreProperties>
</file>